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56" r:id="rId5"/>
    <p:sldId id="258" r:id="rId6"/>
    <p:sldId id="271" r:id="rId7"/>
    <p:sldId id="272" r:id="rId8"/>
    <p:sldId id="273" r:id="rId9"/>
    <p:sldId id="259" r:id="rId10"/>
    <p:sldId id="274" r:id="rId11"/>
    <p:sldId id="275" r:id="rId1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268422-EA70-4E48-B399-EA489A7EECDF}" v="55" dt="2022-03-20T04:44:01.588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7"/>
    <p:restoredTop sz="96208"/>
  </p:normalViewPr>
  <p:slideViewPr>
    <p:cSldViewPr snapToGrid="0" snapToObjects="1">
      <p:cViewPr varScale="1">
        <p:scale>
          <a:sx n="111" d="100"/>
          <a:sy n="111" d="100"/>
        </p:scale>
        <p:origin x="14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NER Elizabeth [Rossmoyne Senior High School]" userId="45570fc7-c0a4-4b7f-b0e7-682d9932c05c" providerId="ADAL" clId="{B1268422-EA70-4E48-B399-EA489A7EECDF}"/>
    <pc:docChg chg="undo custSel addSld delSld modSld sldOrd">
      <pc:chgData name="RAYNER Elizabeth [Rossmoyne Senior High School]" userId="45570fc7-c0a4-4b7f-b0e7-682d9932c05c" providerId="ADAL" clId="{B1268422-EA70-4E48-B399-EA489A7EECDF}" dt="2022-03-21T01:08:48.853" v="668" actId="14100"/>
      <pc:docMkLst>
        <pc:docMk/>
      </pc:docMkLst>
      <pc:sldChg chg="modSp mod">
        <pc:chgData name="RAYNER Elizabeth [Rossmoyne Senior High School]" userId="45570fc7-c0a4-4b7f-b0e7-682d9932c05c" providerId="ADAL" clId="{B1268422-EA70-4E48-B399-EA489A7EECDF}" dt="2022-03-20T04:11:57.900" v="165" actId="313"/>
        <pc:sldMkLst>
          <pc:docMk/>
          <pc:sldMk cId="3308165377" sldId="256"/>
        </pc:sldMkLst>
        <pc:spChg chg="mod">
          <ac:chgData name="RAYNER Elizabeth [Rossmoyne Senior High School]" userId="45570fc7-c0a4-4b7f-b0e7-682d9932c05c" providerId="ADAL" clId="{B1268422-EA70-4E48-B399-EA489A7EECDF}" dt="2022-03-20T04:11:57.900" v="165" actId="313"/>
          <ac:spMkLst>
            <pc:docMk/>
            <pc:sldMk cId="3308165377" sldId="256"/>
            <ac:spMk id="3" creationId="{00000000-0000-0000-0000-000000000000}"/>
          </ac:spMkLst>
        </pc:spChg>
      </pc:sldChg>
      <pc:sldChg chg="del">
        <pc:chgData name="RAYNER Elizabeth [Rossmoyne Senior High School]" userId="45570fc7-c0a4-4b7f-b0e7-682d9932c05c" providerId="ADAL" clId="{B1268422-EA70-4E48-B399-EA489A7EECDF}" dt="2022-03-20T04:24:45.118" v="372" actId="2696"/>
        <pc:sldMkLst>
          <pc:docMk/>
          <pc:sldMk cId="3332027970" sldId="257"/>
        </pc:sldMkLst>
      </pc:sldChg>
      <pc:sldChg chg="addSp delSp modSp mod">
        <pc:chgData name="RAYNER Elizabeth [Rossmoyne Senior High School]" userId="45570fc7-c0a4-4b7f-b0e7-682d9932c05c" providerId="ADAL" clId="{B1268422-EA70-4E48-B399-EA489A7EECDF}" dt="2022-03-20T04:13:43.779" v="205" actId="14100"/>
        <pc:sldMkLst>
          <pc:docMk/>
          <pc:sldMk cId="3849515713" sldId="258"/>
        </pc:sldMkLst>
        <pc:spChg chg="mod">
          <ac:chgData name="RAYNER Elizabeth [Rossmoyne Senior High School]" userId="45570fc7-c0a4-4b7f-b0e7-682d9932c05c" providerId="ADAL" clId="{B1268422-EA70-4E48-B399-EA489A7EECDF}" dt="2022-03-20T04:12:14.890" v="166" actId="20577"/>
          <ac:spMkLst>
            <pc:docMk/>
            <pc:sldMk cId="3849515713" sldId="258"/>
            <ac:spMk id="3" creationId="{00000000-0000-0000-0000-000000000000}"/>
          </ac:spMkLst>
        </pc:spChg>
        <pc:spChg chg="mod">
          <ac:chgData name="RAYNER Elizabeth [Rossmoyne Senior High School]" userId="45570fc7-c0a4-4b7f-b0e7-682d9932c05c" providerId="ADAL" clId="{B1268422-EA70-4E48-B399-EA489A7EECDF}" dt="2022-03-20T04:12:29.448" v="169" actId="20577"/>
          <ac:spMkLst>
            <pc:docMk/>
            <pc:sldMk cId="3849515713" sldId="258"/>
            <ac:spMk id="4" creationId="{00000000-0000-0000-0000-000000000000}"/>
          </ac:spMkLst>
        </pc:spChg>
        <pc:spChg chg="mod">
          <ac:chgData name="RAYNER Elizabeth [Rossmoyne Senior High School]" userId="45570fc7-c0a4-4b7f-b0e7-682d9932c05c" providerId="ADAL" clId="{B1268422-EA70-4E48-B399-EA489A7EECDF}" dt="2022-03-20T04:13:05.104" v="198" actId="1035"/>
          <ac:spMkLst>
            <pc:docMk/>
            <pc:sldMk cId="3849515713" sldId="258"/>
            <ac:spMk id="16" creationId="{D69B96F4-C210-DB4F-997A-C72F68CE487F}"/>
          </ac:spMkLst>
        </pc:spChg>
        <pc:spChg chg="mod">
          <ac:chgData name="RAYNER Elizabeth [Rossmoyne Senior High School]" userId="45570fc7-c0a4-4b7f-b0e7-682d9932c05c" providerId="ADAL" clId="{B1268422-EA70-4E48-B399-EA489A7EECDF}" dt="2022-03-20T04:12:33.500" v="170" actId="478"/>
          <ac:spMkLst>
            <pc:docMk/>
            <pc:sldMk cId="3849515713" sldId="258"/>
            <ac:spMk id="17" creationId="{D28B9AE7-087D-0143-978D-67D0D6A267B5}"/>
          </ac:spMkLst>
        </pc:spChg>
        <pc:spChg chg="del">
          <ac:chgData name="RAYNER Elizabeth [Rossmoyne Senior High School]" userId="45570fc7-c0a4-4b7f-b0e7-682d9932c05c" providerId="ADAL" clId="{B1268422-EA70-4E48-B399-EA489A7EECDF}" dt="2022-03-20T04:12:33.500" v="170" actId="478"/>
          <ac:spMkLst>
            <pc:docMk/>
            <pc:sldMk cId="3849515713" sldId="258"/>
            <ac:spMk id="18" creationId="{88847F8D-735F-1C4F-A76F-B194FAC93F90}"/>
          </ac:spMkLst>
        </pc:spChg>
        <pc:spChg chg="mod">
          <ac:chgData name="RAYNER Elizabeth [Rossmoyne Senior High School]" userId="45570fc7-c0a4-4b7f-b0e7-682d9932c05c" providerId="ADAL" clId="{B1268422-EA70-4E48-B399-EA489A7EECDF}" dt="2022-03-20T04:13:01.341" v="188" actId="1035"/>
          <ac:spMkLst>
            <pc:docMk/>
            <pc:sldMk cId="3849515713" sldId="258"/>
            <ac:spMk id="19" creationId="{57FFCEE2-6348-AD4C-B26F-BB95E8B2326B}"/>
          </ac:spMkLst>
        </pc:spChg>
        <pc:spChg chg="add mod">
          <ac:chgData name="RAYNER Elizabeth [Rossmoyne Senior High School]" userId="45570fc7-c0a4-4b7f-b0e7-682d9932c05c" providerId="ADAL" clId="{B1268422-EA70-4E48-B399-EA489A7EECDF}" dt="2022-03-20T04:12:53.406" v="173" actId="1076"/>
          <ac:spMkLst>
            <pc:docMk/>
            <pc:sldMk cId="3849515713" sldId="258"/>
            <ac:spMk id="20" creationId="{0846791A-9935-6344-9079-716BEBCD8010}"/>
          </ac:spMkLst>
        </pc:spChg>
        <pc:spChg chg="mod">
          <ac:chgData name="RAYNER Elizabeth [Rossmoyne Senior High School]" userId="45570fc7-c0a4-4b7f-b0e7-682d9932c05c" providerId="ADAL" clId="{B1268422-EA70-4E48-B399-EA489A7EECDF}" dt="2022-03-20T04:13:19.625" v="200"/>
          <ac:spMkLst>
            <pc:docMk/>
            <pc:sldMk cId="3849515713" sldId="258"/>
            <ac:spMk id="23" creationId="{96B6F1EE-B824-9E42-A2EE-ED67253E8E3F}"/>
          </ac:spMkLst>
        </pc:spChg>
        <pc:grpChg chg="mod">
          <ac:chgData name="RAYNER Elizabeth [Rossmoyne Senior High School]" userId="45570fc7-c0a4-4b7f-b0e7-682d9932c05c" providerId="ADAL" clId="{B1268422-EA70-4E48-B399-EA489A7EECDF}" dt="2022-03-20T04:12:33.500" v="170" actId="478"/>
          <ac:grpSpMkLst>
            <pc:docMk/>
            <pc:sldMk cId="3849515713" sldId="258"/>
            <ac:grpSpMk id="14" creationId="{59017F1D-1C10-844D-8B02-84DB02FC5131}"/>
          </ac:grpSpMkLst>
        </pc:grpChg>
        <pc:grpChg chg="del mod">
          <ac:chgData name="RAYNER Elizabeth [Rossmoyne Senior High School]" userId="45570fc7-c0a4-4b7f-b0e7-682d9932c05c" providerId="ADAL" clId="{B1268422-EA70-4E48-B399-EA489A7EECDF}" dt="2022-03-20T04:12:33.500" v="170" actId="478"/>
          <ac:grpSpMkLst>
            <pc:docMk/>
            <pc:sldMk cId="3849515713" sldId="258"/>
            <ac:grpSpMk id="15" creationId="{A2BC6CEE-A973-1D40-9458-A3AC0231BD76}"/>
          </ac:grpSpMkLst>
        </pc:grpChg>
        <pc:picChg chg="add mod">
          <ac:chgData name="RAYNER Elizabeth [Rossmoyne Senior High School]" userId="45570fc7-c0a4-4b7f-b0e7-682d9932c05c" providerId="ADAL" clId="{B1268422-EA70-4E48-B399-EA489A7EECDF}" dt="2022-03-20T04:13:38.485" v="204" actId="1076"/>
          <ac:picMkLst>
            <pc:docMk/>
            <pc:sldMk cId="3849515713" sldId="258"/>
            <ac:picMk id="21" creationId="{309C5E96-4B63-C440-BAA1-A473A79C66D6}"/>
          </ac:picMkLst>
        </pc:picChg>
        <pc:cxnChg chg="mod">
          <ac:chgData name="RAYNER Elizabeth [Rossmoyne Senior High School]" userId="45570fc7-c0a4-4b7f-b0e7-682d9932c05c" providerId="ADAL" clId="{B1268422-EA70-4E48-B399-EA489A7EECDF}" dt="2022-03-20T04:13:43.779" v="205" actId="14100"/>
          <ac:cxnSpMkLst>
            <pc:docMk/>
            <pc:sldMk cId="3849515713" sldId="258"/>
            <ac:cxnSpMk id="7" creationId="{9921B54B-AB42-5B43-BADE-791B720AEB17}"/>
          </ac:cxnSpMkLst>
        </pc:cxnChg>
        <pc:cxnChg chg="mod">
          <ac:chgData name="RAYNER Elizabeth [Rossmoyne Senior High School]" userId="45570fc7-c0a4-4b7f-b0e7-682d9932c05c" providerId="ADAL" clId="{B1268422-EA70-4E48-B399-EA489A7EECDF}" dt="2022-03-20T04:13:31.878" v="201" actId="1076"/>
          <ac:cxnSpMkLst>
            <pc:docMk/>
            <pc:sldMk cId="3849515713" sldId="258"/>
            <ac:cxnSpMk id="8" creationId="{7DE29BB7-9775-1148-ACDF-13E06E3521F0}"/>
          </ac:cxnSpMkLst>
        </pc:cxnChg>
      </pc:sldChg>
      <pc:sldChg chg="addSp delSp modSp mod ord">
        <pc:chgData name="RAYNER Elizabeth [Rossmoyne Senior High School]" userId="45570fc7-c0a4-4b7f-b0e7-682d9932c05c" providerId="ADAL" clId="{B1268422-EA70-4E48-B399-EA489A7EECDF}" dt="2022-03-20T04:23:59.424" v="364" actId="1076"/>
        <pc:sldMkLst>
          <pc:docMk/>
          <pc:sldMk cId="3341413365" sldId="259"/>
        </pc:sldMkLst>
        <pc:spChg chg="del">
          <ac:chgData name="RAYNER Elizabeth [Rossmoyne Senior High School]" userId="45570fc7-c0a4-4b7f-b0e7-682d9932c05c" providerId="ADAL" clId="{B1268422-EA70-4E48-B399-EA489A7EECDF}" dt="2022-03-20T04:18:13.316" v="259" actId="478"/>
          <ac:spMkLst>
            <pc:docMk/>
            <pc:sldMk cId="3341413365" sldId="259"/>
            <ac:spMk id="13" creationId="{2685AB0E-9824-0E45-A1DD-62B5B4D8EABE}"/>
          </ac:spMkLst>
        </pc:spChg>
        <pc:spChg chg="del mod">
          <ac:chgData name="RAYNER Elizabeth [Rossmoyne Senior High School]" userId="45570fc7-c0a4-4b7f-b0e7-682d9932c05c" providerId="ADAL" clId="{B1268422-EA70-4E48-B399-EA489A7EECDF}" dt="2022-03-20T04:18:08.135" v="257" actId="478"/>
          <ac:spMkLst>
            <pc:docMk/>
            <pc:sldMk cId="3341413365" sldId="259"/>
            <ac:spMk id="15" creationId="{5AE47895-850E-B948-822C-D926C7219E6B}"/>
          </ac:spMkLst>
        </pc:spChg>
        <pc:spChg chg="add mod">
          <ac:chgData name="RAYNER Elizabeth [Rossmoyne Senior High School]" userId="45570fc7-c0a4-4b7f-b0e7-682d9932c05c" providerId="ADAL" clId="{B1268422-EA70-4E48-B399-EA489A7EECDF}" dt="2022-03-20T04:18:28.904" v="264" actId="1076"/>
          <ac:spMkLst>
            <pc:docMk/>
            <pc:sldMk cId="3341413365" sldId="259"/>
            <ac:spMk id="23" creationId="{9FF0209E-1D32-A544-B549-79A0B85DD6E5}"/>
          </ac:spMkLst>
        </pc:spChg>
        <pc:spChg chg="add mod">
          <ac:chgData name="RAYNER Elizabeth [Rossmoyne Senior High School]" userId="45570fc7-c0a4-4b7f-b0e7-682d9932c05c" providerId="ADAL" clId="{B1268422-EA70-4E48-B399-EA489A7EECDF}" dt="2022-03-20T04:23:44.998" v="361" actId="255"/>
          <ac:spMkLst>
            <pc:docMk/>
            <pc:sldMk cId="3341413365" sldId="259"/>
            <ac:spMk id="24" creationId="{B5710B5D-E1F4-E644-9AF4-34E028CD029F}"/>
          </ac:spMkLst>
        </pc:spChg>
        <pc:grpChg chg="del">
          <ac:chgData name="RAYNER Elizabeth [Rossmoyne Senior High School]" userId="45570fc7-c0a4-4b7f-b0e7-682d9932c05c" providerId="ADAL" clId="{B1268422-EA70-4E48-B399-EA489A7EECDF}" dt="2022-03-20T04:18:10.176" v="258" actId="478"/>
          <ac:grpSpMkLst>
            <pc:docMk/>
            <pc:sldMk cId="3341413365" sldId="259"/>
            <ac:grpSpMk id="31" creationId="{0AFC72E8-1298-9441-87C9-A7C45A5156C3}"/>
          </ac:grpSpMkLst>
        </pc:grpChg>
        <pc:picChg chg="add mod">
          <ac:chgData name="RAYNER Elizabeth [Rossmoyne Senior High School]" userId="45570fc7-c0a4-4b7f-b0e7-682d9932c05c" providerId="ADAL" clId="{B1268422-EA70-4E48-B399-EA489A7EECDF}" dt="2022-03-20T04:23:59.424" v="364" actId="1076"/>
          <ac:picMkLst>
            <pc:docMk/>
            <pc:sldMk cId="3341413365" sldId="259"/>
            <ac:picMk id="25" creationId="{6930184E-2E6E-A74C-B040-18C74E8DFED4}"/>
          </ac:picMkLst>
        </pc:picChg>
      </pc:sldChg>
      <pc:sldChg chg="del">
        <pc:chgData name="RAYNER Elizabeth [Rossmoyne Senior High School]" userId="45570fc7-c0a4-4b7f-b0e7-682d9932c05c" providerId="ADAL" clId="{B1268422-EA70-4E48-B399-EA489A7EECDF}" dt="2022-03-20T04:24:45.581" v="373" actId="2696"/>
        <pc:sldMkLst>
          <pc:docMk/>
          <pc:sldMk cId="289718528" sldId="260"/>
        </pc:sldMkLst>
      </pc:sldChg>
      <pc:sldChg chg="del">
        <pc:chgData name="RAYNER Elizabeth [Rossmoyne Senior High School]" userId="45570fc7-c0a4-4b7f-b0e7-682d9932c05c" providerId="ADAL" clId="{B1268422-EA70-4E48-B399-EA489A7EECDF}" dt="2022-03-20T04:24:46.789" v="376" actId="2696"/>
        <pc:sldMkLst>
          <pc:docMk/>
          <pc:sldMk cId="1195183206" sldId="261"/>
        </pc:sldMkLst>
      </pc:sldChg>
      <pc:sldChg chg="del">
        <pc:chgData name="RAYNER Elizabeth [Rossmoyne Senior High School]" userId="45570fc7-c0a4-4b7f-b0e7-682d9932c05c" providerId="ADAL" clId="{B1268422-EA70-4E48-B399-EA489A7EECDF}" dt="2022-03-20T04:24:47.207" v="377" actId="2696"/>
        <pc:sldMkLst>
          <pc:docMk/>
          <pc:sldMk cId="932527078" sldId="262"/>
        </pc:sldMkLst>
      </pc:sldChg>
      <pc:sldChg chg="del">
        <pc:chgData name="RAYNER Elizabeth [Rossmoyne Senior High School]" userId="45570fc7-c0a4-4b7f-b0e7-682d9932c05c" providerId="ADAL" clId="{B1268422-EA70-4E48-B399-EA489A7EECDF}" dt="2022-03-20T04:24:47.626" v="378" actId="2696"/>
        <pc:sldMkLst>
          <pc:docMk/>
          <pc:sldMk cId="4294428951" sldId="263"/>
        </pc:sldMkLst>
      </pc:sldChg>
      <pc:sldChg chg="del">
        <pc:chgData name="RAYNER Elizabeth [Rossmoyne Senior High School]" userId="45570fc7-c0a4-4b7f-b0e7-682d9932c05c" providerId="ADAL" clId="{B1268422-EA70-4E48-B399-EA489A7EECDF}" dt="2022-03-20T04:24:48.030" v="379" actId="2696"/>
        <pc:sldMkLst>
          <pc:docMk/>
          <pc:sldMk cId="3409988560" sldId="264"/>
        </pc:sldMkLst>
      </pc:sldChg>
      <pc:sldChg chg="del">
        <pc:chgData name="RAYNER Elizabeth [Rossmoyne Senior High School]" userId="45570fc7-c0a4-4b7f-b0e7-682d9932c05c" providerId="ADAL" clId="{B1268422-EA70-4E48-B399-EA489A7EECDF}" dt="2022-03-20T04:24:46.385" v="375" actId="2696"/>
        <pc:sldMkLst>
          <pc:docMk/>
          <pc:sldMk cId="3557497101" sldId="265"/>
        </pc:sldMkLst>
      </pc:sldChg>
      <pc:sldChg chg="del">
        <pc:chgData name="RAYNER Elizabeth [Rossmoyne Senior High School]" userId="45570fc7-c0a4-4b7f-b0e7-682d9932c05c" providerId="ADAL" clId="{B1268422-EA70-4E48-B399-EA489A7EECDF}" dt="2022-03-20T04:24:46.001" v="374" actId="2696"/>
        <pc:sldMkLst>
          <pc:docMk/>
          <pc:sldMk cId="1419664750" sldId="266"/>
        </pc:sldMkLst>
      </pc:sldChg>
      <pc:sldChg chg="del">
        <pc:chgData name="RAYNER Elizabeth [Rossmoyne Senior High School]" userId="45570fc7-c0a4-4b7f-b0e7-682d9932c05c" providerId="ADAL" clId="{B1268422-EA70-4E48-B399-EA489A7EECDF}" dt="2022-03-20T04:24:48.408" v="380" actId="2696"/>
        <pc:sldMkLst>
          <pc:docMk/>
          <pc:sldMk cId="2454878612" sldId="267"/>
        </pc:sldMkLst>
      </pc:sldChg>
      <pc:sldChg chg="del">
        <pc:chgData name="RAYNER Elizabeth [Rossmoyne Senior High School]" userId="45570fc7-c0a4-4b7f-b0e7-682d9932c05c" providerId="ADAL" clId="{B1268422-EA70-4E48-B399-EA489A7EECDF}" dt="2022-03-20T04:24:48.810" v="381" actId="2696"/>
        <pc:sldMkLst>
          <pc:docMk/>
          <pc:sldMk cId="1681030637" sldId="268"/>
        </pc:sldMkLst>
      </pc:sldChg>
      <pc:sldChg chg="del">
        <pc:chgData name="RAYNER Elizabeth [Rossmoyne Senior High School]" userId="45570fc7-c0a4-4b7f-b0e7-682d9932c05c" providerId="ADAL" clId="{B1268422-EA70-4E48-B399-EA489A7EECDF}" dt="2022-03-20T04:24:49.215" v="382" actId="2696"/>
        <pc:sldMkLst>
          <pc:docMk/>
          <pc:sldMk cId="1741116894" sldId="269"/>
        </pc:sldMkLst>
      </pc:sldChg>
      <pc:sldChg chg="del">
        <pc:chgData name="RAYNER Elizabeth [Rossmoyne Senior High School]" userId="45570fc7-c0a4-4b7f-b0e7-682d9932c05c" providerId="ADAL" clId="{B1268422-EA70-4E48-B399-EA489A7EECDF}" dt="2022-03-20T04:24:50.545" v="383" actId="2696"/>
        <pc:sldMkLst>
          <pc:docMk/>
          <pc:sldMk cId="2012325858" sldId="270"/>
        </pc:sldMkLst>
      </pc:sldChg>
      <pc:sldChg chg="addSp delSp modSp add mod">
        <pc:chgData name="RAYNER Elizabeth [Rossmoyne Senior High School]" userId="45570fc7-c0a4-4b7f-b0e7-682d9932c05c" providerId="ADAL" clId="{B1268422-EA70-4E48-B399-EA489A7EECDF}" dt="2022-03-20T04:17:39.789" v="254" actId="1076"/>
        <pc:sldMkLst>
          <pc:docMk/>
          <pc:sldMk cId="4090984469" sldId="271"/>
        </pc:sldMkLst>
        <pc:spChg chg="add del mod">
          <ac:chgData name="RAYNER Elizabeth [Rossmoyne Senior High School]" userId="45570fc7-c0a4-4b7f-b0e7-682d9932c05c" providerId="ADAL" clId="{B1268422-EA70-4E48-B399-EA489A7EECDF}" dt="2022-03-20T04:16:04.455" v="230" actId="478"/>
          <ac:spMkLst>
            <pc:docMk/>
            <pc:sldMk cId="4090984469" sldId="271"/>
            <ac:spMk id="20" creationId="{7A6E1EAD-BD05-2340-9F1C-82D73CAAB782}"/>
          </ac:spMkLst>
        </pc:spChg>
        <pc:spChg chg="add del mod">
          <ac:chgData name="RAYNER Elizabeth [Rossmoyne Senior High School]" userId="45570fc7-c0a4-4b7f-b0e7-682d9932c05c" providerId="ADAL" clId="{B1268422-EA70-4E48-B399-EA489A7EECDF}" dt="2022-03-20T04:17:28.632" v="250" actId="478"/>
          <ac:spMkLst>
            <pc:docMk/>
            <pc:sldMk cId="4090984469" sldId="271"/>
            <ac:spMk id="22" creationId="{EB0C1693-DC6B-9445-8584-08BE4E36B82E}"/>
          </ac:spMkLst>
        </pc:spChg>
        <pc:spChg chg="mod">
          <ac:chgData name="RAYNER Elizabeth [Rossmoyne Senior High School]" userId="45570fc7-c0a4-4b7f-b0e7-682d9932c05c" providerId="ADAL" clId="{B1268422-EA70-4E48-B399-EA489A7EECDF}" dt="2022-03-20T04:14:30.044" v="212" actId="207"/>
          <ac:spMkLst>
            <pc:docMk/>
            <pc:sldMk cId="4090984469" sldId="271"/>
            <ac:spMk id="36" creationId="{F462C600-FBB9-C44E-AFC4-B65F076889D6}"/>
          </ac:spMkLst>
        </pc:spChg>
        <pc:spChg chg="mod">
          <ac:chgData name="RAYNER Elizabeth [Rossmoyne Senior High School]" userId="45570fc7-c0a4-4b7f-b0e7-682d9932c05c" providerId="ADAL" clId="{B1268422-EA70-4E48-B399-EA489A7EECDF}" dt="2022-03-20T04:17:35.338" v="253" actId="1076"/>
          <ac:spMkLst>
            <pc:docMk/>
            <pc:sldMk cId="4090984469" sldId="271"/>
            <ac:spMk id="41" creationId="{7BAFC2B4-CE97-724E-BB0F-B188E4748510}"/>
          </ac:spMkLst>
        </pc:spChg>
        <pc:grpChg chg="del">
          <ac:chgData name="RAYNER Elizabeth [Rossmoyne Senior High School]" userId="45570fc7-c0a4-4b7f-b0e7-682d9932c05c" providerId="ADAL" clId="{B1268422-EA70-4E48-B399-EA489A7EECDF}" dt="2022-03-20T04:15:07.012" v="221" actId="478"/>
          <ac:grpSpMkLst>
            <pc:docMk/>
            <pc:sldMk cId="4090984469" sldId="271"/>
            <ac:grpSpMk id="25" creationId="{00000000-0000-0000-0000-000000000000}"/>
          </ac:grpSpMkLst>
        </pc:grpChg>
        <pc:picChg chg="add mod">
          <ac:chgData name="RAYNER Elizabeth [Rossmoyne Senior High School]" userId="45570fc7-c0a4-4b7f-b0e7-682d9932c05c" providerId="ADAL" clId="{B1268422-EA70-4E48-B399-EA489A7EECDF}" dt="2022-03-20T04:17:31.920" v="252" actId="1076"/>
          <ac:picMkLst>
            <pc:docMk/>
            <pc:sldMk cId="4090984469" sldId="271"/>
            <ac:picMk id="18" creationId="{26E6ED0E-51D4-1E4C-9C83-44D5392BD3C2}"/>
          </ac:picMkLst>
        </pc:picChg>
        <pc:cxnChg chg="add del mod">
          <ac:chgData name="RAYNER Elizabeth [Rossmoyne Senior High School]" userId="45570fc7-c0a4-4b7f-b0e7-682d9932c05c" providerId="ADAL" clId="{B1268422-EA70-4E48-B399-EA489A7EECDF}" dt="2022-03-20T04:17:30.247" v="251" actId="478"/>
          <ac:cxnSpMkLst>
            <pc:docMk/>
            <pc:sldMk cId="4090984469" sldId="271"/>
            <ac:cxnSpMk id="19" creationId="{B9378C5A-3A8C-814D-87F5-0FA5F389A811}"/>
          </ac:cxnSpMkLst>
        </pc:cxnChg>
        <pc:cxnChg chg="mod">
          <ac:chgData name="RAYNER Elizabeth [Rossmoyne Senior High School]" userId="45570fc7-c0a4-4b7f-b0e7-682d9932c05c" providerId="ADAL" clId="{B1268422-EA70-4E48-B399-EA489A7EECDF}" dt="2022-03-20T04:17:39.789" v="254" actId="1076"/>
          <ac:cxnSpMkLst>
            <pc:docMk/>
            <pc:sldMk cId="4090984469" sldId="271"/>
            <ac:cxnSpMk id="40" creationId="{C9E5E37B-F8D7-F744-80D8-5561C997C054}"/>
          </ac:cxnSpMkLst>
        </pc:cxnChg>
      </pc:sldChg>
      <pc:sldChg chg="addSp delSp modSp add mod">
        <pc:chgData name="RAYNER Elizabeth [Rossmoyne Senior High School]" userId="45570fc7-c0a4-4b7f-b0e7-682d9932c05c" providerId="ADAL" clId="{B1268422-EA70-4E48-B399-EA489A7EECDF}" dt="2022-03-20T04:17:24.888" v="249" actId="1076"/>
        <pc:sldMkLst>
          <pc:docMk/>
          <pc:sldMk cId="266532461" sldId="272"/>
        </pc:sldMkLst>
        <pc:spChg chg="add mod">
          <ac:chgData name="RAYNER Elizabeth [Rossmoyne Senior High School]" userId="45570fc7-c0a4-4b7f-b0e7-682d9932c05c" providerId="ADAL" clId="{B1268422-EA70-4E48-B399-EA489A7EECDF}" dt="2022-03-20T04:17:24.888" v="249" actId="1076"/>
          <ac:spMkLst>
            <pc:docMk/>
            <pc:sldMk cId="266532461" sldId="272"/>
            <ac:spMk id="18" creationId="{AE47F0E0-BD56-FD4A-A0E6-609342F174B0}"/>
          </ac:spMkLst>
        </pc:spChg>
        <pc:spChg chg="mod">
          <ac:chgData name="RAYNER Elizabeth [Rossmoyne Senior High School]" userId="45570fc7-c0a4-4b7f-b0e7-682d9932c05c" providerId="ADAL" clId="{B1268422-EA70-4E48-B399-EA489A7EECDF}" dt="2022-03-20T04:17:15.962" v="247" actId="1076"/>
          <ac:spMkLst>
            <pc:docMk/>
            <pc:sldMk cId="266532461" sldId="272"/>
            <ac:spMk id="36" creationId="{F462C600-FBB9-C44E-AFC4-B65F076889D6}"/>
          </ac:spMkLst>
        </pc:spChg>
        <pc:spChg chg="del">
          <ac:chgData name="RAYNER Elizabeth [Rossmoyne Senior High School]" userId="45570fc7-c0a4-4b7f-b0e7-682d9932c05c" providerId="ADAL" clId="{B1268422-EA70-4E48-B399-EA489A7EECDF}" dt="2022-03-20T04:17:12.578" v="246" actId="478"/>
          <ac:spMkLst>
            <pc:docMk/>
            <pc:sldMk cId="266532461" sldId="272"/>
            <ac:spMk id="41" creationId="{7BAFC2B4-CE97-724E-BB0F-B188E4748510}"/>
          </ac:spMkLst>
        </pc:spChg>
        <pc:grpChg chg="del">
          <ac:chgData name="RAYNER Elizabeth [Rossmoyne Senior High School]" userId="45570fc7-c0a4-4b7f-b0e7-682d9932c05c" providerId="ADAL" clId="{B1268422-EA70-4E48-B399-EA489A7EECDF}" dt="2022-03-20T04:17:05.570" v="243" actId="478"/>
          <ac:grpSpMkLst>
            <pc:docMk/>
            <pc:sldMk cId="266532461" sldId="272"/>
            <ac:grpSpMk id="25" creationId="{00000000-0000-0000-0000-000000000000}"/>
          </ac:grpSpMkLst>
        </pc:grpChg>
        <pc:cxnChg chg="add del">
          <ac:chgData name="RAYNER Elizabeth [Rossmoyne Senior High School]" userId="45570fc7-c0a4-4b7f-b0e7-682d9932c05c" providerId="ADAL" clId="{B1268422-EA70-4E48-B399-EA489A7EECDF}" dt="2022-03-20T04:17:09.993" v="245" actId="478"/>
          <ac:cxnSpMkLst>
            <pc:docMk/>
            <pc:sldMk cId="266532461" sldId="272"/>
            <ac:cxnSpMk id="40" creationId="{C9E5E37B-F8D7-F744-80D8-5561C997C054}"/>
          </ac:cxnSpMkLst>
        </pc:cxnChg>
      </pc:sldChg>
      <pc:sldChg chg="addSp delSp modSp add mod ord">
        <pc:chgData name="RAYNER Elizabeth [Rossmoyne Senior High School]" userId="45570fc7-c0a4-4b7f-b0e7-682d9932c05c" providerId="ADAL" clId="{B1268422-EA70-4E48-B399-EA489A7EECDF}" dt="2022-03-21T01:08:48.853" v="668" actId="14100"/>
        <pc:sldMkLst>
          <pc:docMk/>
          <pc:sldMk cId="1387486773" sldId="273"/>
        </pc:sldMkLst>
        <pc:spChg chg="del">
          <ac:chgData name="RAYNER Elizabeth [Rossmoyne Senior High School]" userId="45570fc7-c0a4-4b7f-b0e7-682d9932c05c" providerId="ADAL" clId="{B1268422-EA70-4E48-B399-EA489A7EECDF}" dt="2022-03-20T04:30:53.499" v="440" actId="478"/>
          <ac:spMkLst>
            <pc:docMk/>
            <pc:sldMk cId="1387486773" sldId="273"/>
            <ac:spMk id="2" creationId="{00000000-0000-0000-0000-000000000000}"/>
          </ac:spMkLst>
        </pc:spChg>
        <pc:spChg chg="add mod">
          <ac:chgData name="RAYNER Elizabeth [Rossmoyne Senior High School]" userId="45570fc7-c0a4-4b7f-b0e7-682d9932c05c" providerId="ADAL" clId="{B1268422-EA70-4E48-B399-EA489A7EECDF}" dt="2022-03-20T04:22:24.446" v="331" actId="1038"/>
          <ac:spMkLst>
            <pc:docMk/>
            <pc:sldMk cId="1387486773" sldId="273"/>
            <ac:spMk id="4" creationId="{09D01F56-FCCE-3844-A676-CB8EB1B0C23E}"/>
          </ac:spMkLst>
        </pc:spChg>
        <pc:spChg chg="add mod">
          <ac:chgData name="RAYNER Elizabeth [Rossmoyne Senior High School]" userId="45570fc7-c0a4-4b7f-b0e7-682d9932c05c" providerId="ADAL" clId="{B1268422-EA70-4E48-B399-EA489A7EECDF}" dt="2022-03-20T04:22:30.821" v="332" actId="14100"/>
          <ac:spMkLst>
            <pc:docMk/>
            <pc:sldMk cId="1387486773" sldId="273"/>
            <ac:spMk id="6" creationId="{DC39268E-6077-6241-AA41-3DA328900A57}"/>
          </ac:spMkLst>
        </pc:spChg>
        <pc:spChg chg="add mod">
          <ac:chgData name="RAYNER Elizabeth [Rossmoyne Senior High School]" userId="45570fc7-c0a4-4b7f-b0e7-682d9932c05c" providerId="ADAL" clId="{B1268422-EA70-4E48-B399-EA489A7EECDF}" dt="2022-03-20T04:21:58.550" v="311" actId="20577"/>
          <ac:spMkLst>
            <pc:docMk/>
            <pc:sldMk cId="1387486773" sldId="273"/>
            <ac:spMk id="9" creationId="{05DE8E97-BFF6-B543-A82B-E8256779FC4B}"/>
          </ac:spMkLst>
        </pc:spChg>
        <pc:spChg chg="add mod">
          <ac:chgData name="RAYNER Elizabeth [Rossmoyne Senior High School]" userId="45570fc7-c0a4-4b7f-b0e7-682d9932c05c" providerId="ADAL" clId="{B1268422-EA70-4E48-B399-EA489A7EECDF}" dt="2022-03-20T04:23:11.010" v="357" actId="20577"/>
          <ac:spMkLst>
            <pc:docMk/>
            <pc:sldMk cId="1387486773" sldId="273"/>
            <ac:spMk id="10" creationId="{C0F1ABE2-F3B5-324A-9429-5C0DF7CABBCE}"/>
          </ac:spMkLst>
        </pc:spChg>
        <pc:spChg chg="add mod">
          <ac:chgData name="RAYNER Elizabeth [Rossmoyne Senior High School]" userId="45570fc7-c0a4-4b7f-b0e7-682d9932c05c" providerId="ADAL" clId="{B1268422-EA70-4E48-B399-EA489A7EECDF}" dt="2022-03-20T04:20:11.066" v="291"/>
          <ac:spMkLst>
            <pc:docMk/>
            <pc:sldMk cId="1387486773" sldId="273"/>
            <ac:spMk id="11" creationId="{816A902B-E9ED-074E-B934-BAF3AD7012B4}"/>
          </ac:spMkLst>
        </pc:spChg>
        <pc:spChg chg="mod">
          <ac:chgData name="RAYNER Elizabeth [Rossmoyne Senior High School]" userId="45570fc7-c0a4-4b7f-b0e7-682d9932c05c" providerId="ADAL" clId="{B1268422-EA70-4E48-B399-EA489A7EECDF}" dt="2022-03-20T04:22:14.194" v="314" actId="14100"/>
          <ac:spMkLst>
            <pc:docMk/>
            <pc:sldMk cId="1387486773" sldId="273"/>
            <ac:spMk id="23" creationId="{9FF0209E-1D32-A544-B549-79A0B85DD6E5}"/>
          </ac:spMkLst>
        </pc:spChg>
        <pc:grpChg chg="add mod">
          <ac:chgData name="RAYNER Elizabeth [Rossmoyne Senior High School]" userId="45570fc7-c0a4-4b7f-b0e7-682d9932c05c" providerId="ADAL" clId="{B1268422-EA70-4E48-B399-EA489A7EECDF}" dt="2022-03-21T01:08:48.853" v="668" actId="14100"/>
          <ac:grpSpMkLst>
            <pc:docMk/>
            <pc:sldMk cId="1387486773" sldId="273"/>
            <ac:grpSpMk id="7" creationId="{57C6D4AB-C89E-694B-9157-E2C8061F9B45}"/>
          </ac:grpSpMkLst>
        </pc:grpChg>
        <pc:picChg chg="add mod">
          <ac:chgData name="RAYNER Elizabeth [Rossmoyne Senior High School]" userId="45570fc7-c0a4-4b7f-b0e7-682d9932c05c" providerId="ADAL" clId="{B1268422-EA70-4E48-B399-EA489A7EECDF}" dt="2022-03-20T04:22:09.344" v="313" actId="1076"/>
          <ac:picMkLst>
            <pc:docMk/>
            <pc:sldMk cId="1387486773" sldId="273"/>
            <ac:picMk id="5" creationId="{452B1D9C-C809-734A-8E82-34C5AD49FD50}"/>
          </ac:picMkLst>
        </pc:picChg>
        <pc:picChg chg="add mod">
          <ac:chgData name="RAYNER Elizabeth [Rossmoyne Senior High School]" userId="45570fc7-c0a4-4b7f-b0e7-682d9932c05c" providerId="ADAL" clId="{B1268422-EA70-4E48-B399-EA489A7EECDF}" dt="2022-03-20T04:20:11.066" v="291"/>
          <ac:picMkLst>
            <pc:docMk/>
            <pc:sldMk cId="1387486773" sldId="273"/>
            <ac:picMk id="8" creationId="{1778DEF3-B9E6-5844-823F-4C11CF19A3AE}"/>
          </ac:picMkLst>
        </pc:picChg>
      </pc:sldChg>
      <pc:sldChg chg="delSp modSp add mod">
        <pc:chgData name="RAYNER Elizabeth [Rossmoyne Senior High School]" userId="45570fc7-c0a4-4b7f-b0e7-682d9932c05c" providerId="ADAL" clId="{B1268422-EA70-4E48-B399-EA489A7EECDF}" dt="2022-03-20T04:24:31.845" v="370" actId="207"/>
        <pc:sldMkLst>
          <pc:docMk/>
          <pc:sldMk cId="4124481834" sldId="274"/>
        </pc:sldMkLst>
        <pc:spChg chg="mod">
          <ac:chgData name="RAYNER Elizabeth [Rossmoyne Senior High School]" userId="45570fc7-c0a4-4b7f-b0e7-682d9932c05c" providerId="ADAL" clId="{B1268422-EA70-4E48-B399-EA489A7EECDF}" dt="2022-03-20T04:24:31.845" v="370" actId="207"/>
          <ac:spMkLst>
            <pc:docMk/>
            <pc:sldMk cId="4124481834" sldId="274"/>
            <ac:spMk id="23" creationId="{9FF0209E-1D32-A544-B549-79A0B85DD6E5}"/>
          </ac:spMkLst>
        </pc:spChg>
        <pc:spChg chg="del">
          <ac:chgData name="RAYNER Elizabeth [Rossmoyne Senior High School]" userId="45570fc7-c0a4-4b7f-b0e7-682d9932c05c" providerId="ADAL" clId="{B1268422-EA70-4E48-B399-EA489A7EECDF}" dt="2022-03-20T04:24:15.147" v="367" actId="478"/>
          <ac:spMkLst>
            <pc:docMk/>
            <pc:sldMk cId="4124481834" sldId="274"/>
            <ac:spMk id="24" creationId="{B5710B5D-E1F4-E644-9AF4-34E028CD029F}"/>
          </ac:spMkLst>
        </pc:spChg>
        <pc:picChg chg="del">
          <ac:chgData name="RAYNER Elizabeth [Rossmoyne Senior High School]" userId="45570fc7-c0a4-4b7f-b0e7-682d9932c05c" providerId="ADAL" clId="{B1268422-EA70-4E48-B399-EA489A7EECDF}" dt="2022-03-20T04:24:12.583" v="366" actId="478"/>
          <ac:picMkLst>
            <pc:docMk/>
            <pc:sldMk cId="4124481834" sldId="274"/>
            <ac:picMk id="25" creationId="{6930184E-2E6E-A74C-B040-18C74E8DFED4}"/>
          </ac:picMkLst>
        </pc:picChg>
      </pc:sldChg>
      <pc:sldChg chg="addSp modSp add mod">
        <pc:chgData name="RAYNER Elizabeth [Rossmoyne Senior High School]" userId="45570fc7-c0a4-4b7f-b0e7-682d9932c05c" providerId="ADAL" clId="{B1268422-EA70-4E48-B399-EA489A7EECDF}" dt="2022-03-20T04:48:48.410" v="624" actId="14100"/>
        <pc:sldMkLst>
          <pc:docMk/>
          <pc:sldMk cId="1846194224" sldId="275"/>
        </pc:sldMkLst>
        <pc:spChg chg="add mod">
          <ac:chgData name="RAYNER Elizabeth [Rossmoyne Senior High School]" userId="45570fc7-c0a4-4b7f-b0e7-682d9932c05c" providerId="ADAL" clId="{B1268422-EA70-4E48-B399-EA489A7EECDF}" dt="2022-03-20T04:32:29.225" v="512" actId="1076"/>
          <ac:spMkLst>
            <pc:docMk/>
            <pc:sldMk cId="1846194224" sldId="275"/>
            <ac:spMk id="3" creationId="{2E35BA4C-B0D1-7C41-A92F-222B9428B22C}"/>
          </ac:spMkLst>
        </pc:spChg>
        <pc:spChg chg="add mod">
          <ac:chgData name="RAYNER Elizabeth [Rossmoyne Senior High School]" userId="45570fc7-c0a4-4b7f-b0e7-682d9932c05c" providerId="ADAL" clId="{B1268422-EA70-4E48-B399-EA489A7EECDF}" dt="2022-03-20T04:32:51.827" v="517" actId="1076"/>
          <ac:spMkLst>
            <pc:docMk/>
            <pc:sldMk cId="1846194224" sldId="275"/>
            <ac:spMk id="4" creationId="{D66E58CA-FE7F-4643-A828-9E18742F65EE}"/>
          </ac:spMkLst>
        </pc:spChg>
        <pc:spChg chg="add mod">
          <ac:chgData name="RAYNER Elizabeth [Rossmoyne Senior High School]" userId="45570fc7-c0a4-4b7f-b0e7-682d9932c05c" providerId="ADAL" clId="{B1268422-EA70-4E48-B399-EA489A7EECDF}" dt="2022-03-20T04:33:50.038" v="621" actId="14100"/>
          <ac:spMkLst>
            <pc:docMk/>
            <pc:sldMk cId="1846194224" sldId="275"/>
            <ac:spMk id="6" creationId="{7E0E08B3-872B-2945-A26A-000BC6A71525}"/>
          </ac:spMkLst>
        </pc:spChg>
        <pc:spChg chg="mod">
          <ac:chgData name="RAYNER Elizabeth [Rossmoyne Senior High School]" userId="45570fc7-c0a4-4b7f-b0e7-682d9932c05c" providerId="ADAL" clId="{B1268422-EA70-4E48-B399-EA489A7EECDF}" dt="2022-03-20T04:25:18.604" v="431" actId="20577"/>
          <ac:spMkLst>
            <pc:docMk/>
            <pc:sldMk cId="1846194224" sldId="275"/>
            <ac:spMk id="23" creationId="{9FF0209E-1D32-A544-B549-79A0B85DD6E5}"/>
          </ac:spMkLst>
        </pc:spChg>
        <pc:picChg chg="add mod">
          <ac:chgData name="RAYNER Elizabeth [Rossmoyne Senior High School]" userId="45570fc7-c0a4-4b7f-b0e7-682d9932c05c" providerId="ADAL" clId="{B1268422-EA70-4E48-B399-EA489A7EECDF}" dt="2022-03-20T04:48:48.410" v="624" actId="14100"/>
          <ac:picMkLst>
            <pc:docMk/>
            <pc:sldMk cId="1846194224" sldId="275"/>
            <ac:picMk id="5" creationId="{D38DA342-A192-F548-A370-FB913054F21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5448B-CE5B-4314-AE61-042A02459AB2}" type="datetimeFigureOut">
              <a:rPr lang="en-AU" smtClean="0"/>
              <a:t>21/03/2022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ED6CF-7C5B-475F-9EAE-1F6D128AB2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490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4E9-E6E5-4B81-B8A7-CA4A06FBF6D4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5796-ACC4-4D19-9D21-D79DCDEE230A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8A97-7A09-4BB8-AC2C-CFE9DF456DF6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9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E73D-5182-41E1-B315-21A38ABFEF26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2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B8A6-9272-49EA-8DD5-8F9FF114F17B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8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B82A-0634-4E75-BA0E-4421811913F8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3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0EC-DC8E-40E2-8DCF-2393BFD1DE23}" type="datetime1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9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36EC-6B39-4879-92A5-AC8D79CAB7BD}" type="datetime1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8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1863-F40B-4392-A2C8-6E3545F0DB32}" type="datetime1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8078-EE5A-4DB3-9A62-86D571684280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80A6-368C-4D52-B5B6-25ABBE559375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C4485-18C1-437E-BD2B-D18037BFA291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4B3D-C1CC-484A-92F6-FC311657A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66" y="868362"/>
            <a:ext cx="84201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Heredity Notes</a:t>
            </a:r>
            <a:br>
              <a:rPr lang="en-US" dirty="0"/>
            </a:br>
            <a:r>
              <a:rPr lang="en-US" altLang="en-US" dirty="0">
                <a:cs typeface="Arial" panose="020B0604020202020204" pitchFamily="34" charset="0"/>
              </a:rPr>
              <a:t>Biotechnology and genetic techniques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8041" y="3857625"/>
            <a:ext cx="8135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/>
              <a:t>DNA Identification techniques and how that are applied in agriculture and conservation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Gene probe &amp; microarray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DNA Sequencing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DF5383B-CFD5-9049-A4C0-03C0EE224B50}"/>
              </a:ext>
            </a:extLst>
          </p:cNvPr>
          <p:cNvGrpSpPr/>
          <p:nvPr/>
        </p:nvGrpSpPr>
        <p:grpSpPr>
          <a:xfrm>
            <a:off x="194818" y="3126146"/>
            <a:ext cx="9608182" cy="3430319"/>
            <a:chOff x="154112" y="3837173"/>
            <a:chExt cx="9608182" cy="300223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921B54B-AB42-5B43-BADE-791B720AEB17}"/>
                </a:ext>
              </a:extLst>
            </p:cNvPr>
            <p:cNvCxnSpPr>
              <a:cxnSpLocks/>
            </p:cNvCxnSpPr>
            <p:nvPr/>
          </p:nvCxnSpPr>
          <p:spPr>
            <a:xfrm>
              <a:off x="3013355" y="3874417"/>
              <a:ext cx="0" cy="29649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E29BB7-9775-1148-ACDF-13E06E3521F0}"/>
                </a:ext>
              </a:extLst>
            </p:cNvPr>
            <p:cNvCxnSpPr/>
            <p:nvPr/>
          </p:nvCxnSpPr>
          <p:spPr>
            <a:xfrm>
              <a:off x="154112" y="3837173"/>
              <a:ext cx="9608182" cy="74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Box 1">
            <a:extLst>
              <a:ext uri="{FF2B5EF4-FFF2-40B4-BE49-F238E27FC236}">
                <a16:creationId xmlns:a16="http://schemas.microsoft.com/office/drawing/2014/main" id="{D89A0401-2D3A-C540-B1CD-6CEC3B8745F5}"/>
              </a:ext>
            </a:extLst>
          </p:cNvPr>
          <p:cNvSpPr txBox="1"/>
          <p:nvPr/>
        </p:nvSpPr>
        <p:spPr>
          <a:xfrm>
            <a:off x="166557" y="358352"/>
            <a:ext cx="2978150" cy="7874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45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Elephant Pr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Heredity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59017F1D-1C10-844D-8B02-84DB02FC5131}"/>
              </a:ext>
            </a:extLst>
          </p:cNvPr>
          <p:cNvGrpSpPr>
            <a:grpSpLocks/>
          </p:cNvGrpSpPr>
          <p:nvPr/>
        </p:nvGrpSpPr>
        <p:grpSpPr bwMode="auto">
          <a:xfrm>
            <a:off x="3125191" y="127753"/>
            <a:ext cx="6637103" cy="1245428"/>
            <a:chOff x="933450" y="4648200"/>
            <a:chExt cx="7600950" cy="1522208"/>
          </a:xfrm>
        </p:grpSpPr>
        <p:sp>
          <p:nvSpPr>
            <p:cNvPr id="17" name="Text Box 3">
              <a:extLst>
                <a:ext uri="{FF2B5EF4-FFF2-40B4-BE49-F238E27FC236}">
                  <a16:creationId xmlns:a16="http://schemas.microsoft.com/office/drawing/2014/main" id="{D28B9AE7-087D-0143-978D-67D0D6A267B5}"/>
                </a:ext>
              </a:extLst>
            </p:cNvPr>
            <p:cNvSpPr txBox="1"/>
            <p:nvPr/>
          </p:nvSpPr>
          <p:spPr bwMode="auto">
            <a:xfrm>
              <a:off x="933450" y="4648200"/>
              <a:ext cx="7600950" cy="15222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prstClr val="black"/>
              </a:solidFill>
            </a:ln>
          </p:spPr>
          <p:txBody>
            <a:bodyPr/>
            <a:lstStyle/>
            <a:p>
              <a:pPr>
                <a:defRPr/>
              </a:pPr>
              <a:r>
                <a:rPr lang="en-AU" sz="24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" name="Text Box 31">
              <a:extLst>
                <a:ext uri="{FF2B5EF4-FFF2-40B4-BE49-F238E27FC236}">
                  <a16:creationId xmlns:a16="http://schemas.microsoft.com/office/drawing/2014/main" id="{D69B96F4-C210-DB4F-997A-C72F68CE487F}"/>
                </a:ext>
              </a:extLst>
            </p:cNvPr>
            <p:cNvSpPr txBox="1"/>
            <p:nvPr/>
          </p:nvSpPr>
          <p:spPr bwMode="auto">
            <a:xfrm>
              <a:off x="979388" y="4687543"/>
              <a:ext cx="2181917" cy="2622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400" b="1" dirty="0">
                  <a:ln w="10160" cap="flat" cmpd="sng" algn="ctr">
                    <a:solidFill>
                      <a:srgbClr val="5B9BD5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Lucida Console" panose="020B060904050402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Syllabus:</a:t>
              </a:r>
              <a:endPara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31">
            <a:extLst>
              <a:ext uri="{FF2B5EF4-FFF2-40B4-BE49-F238E27FC236}">
                <a16:creationId xmlns:a16="http://schemas.microsoft.com/office/drawing/2014/main" id="{57FFCEE2-6348-AD4C-B26F-BB95E8B2326B}"/>
              </a:ext>
            </a:extLst>
          </p:cNvPr>
          <p:cNvSpPr txBox="1"/>
          <p:nvPr/>
        </p:nvSpPr>
        <p:spPr bwMode="auto">
          <a:xfrm>
            <a:off x="3165304" y="678924"/>
            <a:ext cx="1165704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4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Essential</a:t>
            </a:r>
          </a:p>
          <a:p>
            <a:pPr>
              <a:defRPr/>
            </a:pPr>
            <a:r>
              <a:rPr lang="en-AU" sz="14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Question: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6B6F1EE-B824-9E42-A2EE-ED67253E8E3F}"/>
              </a:ext>
            </a:extLst>
          </p:cNvPr>
          <p:cNvSpPr txBox="1">
            <a:spLocks/>
          </p:cNvSpPr>
          <p:nvPr/>
        </p:nvSpPr>
        <p:spPr>
          <a:xfrm>
            <a:off x="281785" y="4478221"/>
            <a:ext cx="238949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1: </a:t>
            </a:r>
          </a:p>
          <a:p>
            <a:pPr algn="ctr">
              <a:lnSpc>
                <a:spcPct val="100000"/>
              </a:lnSpc>
              <a:defRPr/>
            </a:pPr>
            <a:endParaRPr lang="en-AU" sz="1200" b="1" dirty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AU" sz="1200" b="1" dirty="0"/>
              <a:t>Describe how a gene probe can be used to identify DNA</a:t>
            </a:r>
            <a:r>
              <a:rPr lang="en-AU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818" y="689854"/>
            <a:ext cx="60111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b="1" dirty="0"/>
          </a:p>
          <a:p>
            <a:r>
              <a:rPr lang="en-AU" sz="1200" b="1" dirty="0"/>
              <a:t>BIOLOGY WA UNITS 3&amp;4</a:t>
            </a:r>
          </a:p>
          <a:p>
            <a:r>
              <a:rPr lang="en-AU" sz="1200" dirty="0"/>
              <a:t>Chapter 6 Biotechnology- Its Tools and Techniques pg. 169-198</a:t>
            </a:r>
          </a:p>
          <a:p>
            <a:r>
              <a:rPr lang="en-AU" sz="1200" dirty="0"/>
              <a:t>Set 6.2 pg. 174 Q1-6 DNA TOOLS USED IN BIOTECHNOLOGY</a:t>
            </a:r>
          </a:p>
          <a:p>
            <a:r>
              <a:rPr lang="en-AU" sz="1200" dirty="0"/>
              <a:t>Set 6.3a pg. 180 Q1-7 DNA TECHNIQUES &amp; VOCAB AND PCR</a:t>
            </a:r>
          </a:p>
          <a:p>
            <a:r>
              <a:rPr lang="en-AU" sz="1200" dirty="0"/>
              <a:t>Set 6.3b pg. 183-184 Q1-6 GEL ELECTROPHORESIS</a:t>
            </a:r>
          </a:p>
          <a:p>
            <a:r>
              <a:rPr lang="en-AU" sz="1200" dirty="0"/>
              <a:t>Set 6.3c pg. 185 Q1-5 MICROARRAYS</a:t>
            </a:r>
          </a:p>
          <a:p>
            <a:r>
              <a:rPr lang="en-AU" sz="1200" dirty="0"/>
              <a:t>Set 6.4a pg. 190 Q1-5 DNA SEQUENCING</a:t>
            </a:r>
          </a:p>
          <a:p>
            <a:r>
              <a:rPr lang="en-AU" sz="1200" dirty="0"/>
              <a:t>Set 6.4b pg. 191 Q1-5 GENOME MAPPING USING DNA SEQUENCING</a:t>
            </a:r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765569" y="1579431"/>
            <a:ext cx="4037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/>
              <a:t>BIOZONE  Activity Number: </a:t>
            </a:r>
          </a:p>
          <a:p>
            <a:r>
              <a:rPr lang="en-AU" sz="1200" dirty="0"/>
              <a:t>GEL ELECTROPHORESIS 145, 146, </a:t>
            </a:r>
          </a:p>
          <a:p>
            <a:r>
              <a:rPr lang="en-AU" sz="1200" dirty="0"/>
              <a:t>APPLICATIONS OF BIOTECH 151, 152, </a:t>
            </a:r>
          </a:p>
          <a:p>
            <a:r>
              <a:rPr lang="en-AU" sz="1200" dirty="0"/>
              <a:t>DNA SEQUENCING 153, 154, </a:t>
            </a:r>
          </a:p>
          <a:p>
            <a:r>
              <a:rPr lang="en-AU" sz="1200" dirty="0"/>
              <a:t>TERMINOLOGY 162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2</a:t>
            </a:fld>
            <a:endParaRPr lang="en-US"/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0846791A-9935-6344-9079-716BEBCD8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008" y="167144"/>
            <a:ext cx="5774341" cy="162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/>
              <a:t>Recombinant DNA technology and DNA identification technologies are applied in agriculture and environmental conservation</a:t>
            </a:r>
          </a:p>
          <a:p>
            <a:endParaRPr lang="en-AU" sz="1200" dirty="0"/>
          </a:p>
          <a:p>
            <a:endParaRPr lang="en-AU" sz="1200" dirty="0"/>
          </a:p>
          <a:p>
            <a:r>
              <a:rPr lang="en-AU" sz="1200" dirty="0"/>
              <a:t>Identify &amp; describe techniques that can be used in DNA identification and how these technologies can be applied in agriculture and environmental conservation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309C5E96-4B63-C440-BAA1-A473A79C6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832" y="3251183"/>
            <a:ext cx="2807412" cy="339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51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35535E-92B0-5845-B2A7-FC2028149F55}"/>
              </a:ext>
            </a:extLst>
          </p:cNvPr>
          <p:cNvCxnSpPr/>
          <p:nvPr/>
        </p:nvCxnSpPr>
        <p:spPr>
          <a:xfrm>
            <a:off x="2838694" y="171450"/>
            <a:ext cx="0" cy="6568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atin typeface="+mn-lt"/>
              </a:rPr>
              <a:t/>
            </a:r>
            <a:br>
              <a:rPr lang="en-AU" sz="1200" b="1" dirty="0">
                <a:latin typeface="+mn-lt"/>
              </a:rPr>
            </a:b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F462C600-FBB9-C44E-AFC4-B65F076889D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0173" y="740122"/>
            <a:ext cx="1854222" cy="685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AU" sz="12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2: </a:t>
            </a:r>
          </a:p>
          <a:p>
            <a:pPr algn="ctr">
              <a:lnSpc>
                <a:spcPct val="100000"/>
              </a:lnSpc>
              <a:defRPr/>
            </a:pPr>
            <a:endParaRPr lang="en-AU" sz="1200" b="1" kern="0" dirty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solidFill>
                  <a:schemeClr val="tx1"/>
                </a:solidFill>
              </a:rPr>
              <a:t>Describe how a gene probe can be used to create a microarray</a:t>
            </a:r>
            <a:r>
              <a:rPr lang="en-AU" sz="1200" b="1" kern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b="1" kern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kern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9E5E37B-F8D7-F744-80D8-5561C997C054}"/>
              </a:ext>
            </a:extLst>
          </p:cNvPr>
          <p:cNvCxnSpPr/>
          <p:nvPr/>
        </p:nvCxnSpPr>
        <p:spPr>
          <a:xfrm>
            <a:off x="148909" y="2393784"/>
            <a:ext cx="9608182" cy="86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:a16="http://schemas.microsoft.com/office/drawing/2014/main" id="{7BAFC2B4-CE97-724E-BB0F-B188E474851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65980" y="3604532"/>
            <a:ext cx="1966446" cy="685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AU" sz="12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3: </a:t>
            </a:r>
          </a:p>
          <a:p>
            <a:pPr algn="ctr">
              <a:lnSpc>
                <a:spcPct val="100000"/>
              </a:lnSpc>
              <a:defRPr/>
            </a:pPr>
            <a:endParaRPr lang="en-AU" sz="1200" b="1" kern="0" dirty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solidFill>
                  <a:schemeClr val="tx1"/>
                </a:solidFill>
              </a:rPr>
              <a:t>Describe the purpose of a microarray</a:t>
            </a:r>
            <a:r>
              <a:rPr lang="en-AU" sz="1200" kern="0" dirty="0">
                <a:solidFill>
                  <a:schemeClr val="tx1"/>
                </a:solidFill>
              </a:rPr>
              <a:t/>
            </a:r>
            <a:br>
              <a:rPr lang="en-AU" sz="1200" kern="0" dirty="0">
                <a:solidFill>
                  <a:schemeClr val="tx1"/>
                </a:solidFill>
              </a:rPr>
            </a:br>
            <a:r>
              <a:rPr lang="en-AU" sz="120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kern="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3</a:t>
            </a:fld>
            <a:endParaRPr lang="en-US"/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26E6ED0E-51D4-1E4C-9C83-44D5392BD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100" y="3147449"/>
            <a:ext cx="3665800" cy="257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98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35535E-92B0-5845-B2A7-FC2028149F55}"/>
              </a:ext>
            </a:extLst>
          </p:cNvPr>
          <p:cNvCxnSpPr/>
          <p:nvPr/>
        </p:nvCxnSpPr>
        <p:spPr>
          <a:xfrm>
            <a:off x="2838694" y="171450"/>
            <a:ext cx="0" cy="6568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atin typeface="+mn-lt"/>
              </a:rPr>
              <a:t/>
            </a:r>
            <a:br>
              <a:rPr lang="en-AU" sz="1200" b="1" dirty="0">
                <a:latin typeface="+mn-lt"/>
              </a:rPr>
            </a:b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F462C600-FBB9-C44E-AFC4-B65F076889D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5203" y="4366921"/>
            <a:ext cx="1854222" cy="685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AU" sz="12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5: </a:t>
            </a:r>
          </a:p>
          <a:p>
            <a:pPr algn="ctr">
              <a:lnSpc>
                <a:spcPct val="100000"/>
              </a:lnSpc>
              <a:defRPr/>
            </a:pPr>
            <a:endParaRPr lang="en-AU" sz="1200" b="1" kern="0" dirty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solidFill>
                  <a:schemeClr val="tx1"/>
                </a:solidFill>
              </a:rPr>
              <a:t> Define DNA Sequencing</a:t>
            </a:r>
            <a:r>
              <a:rPr lang="en-AU" sz="1200" b="1" kern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b="1" kern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kern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9E5E37B-F8D7-F744-80D8-5561C997C054}"/>
              </a:ext>
            </a:extLst>
          </p:cNvPr>
          <p:cNvCxnSpPr/>
          <p:nvPr/>
        </p:nvCxnSpPr>
        <p:spPr>
          <a:xfrm>
            <a:off x="153509" y="2976619"/>
            <a:ext cx="9608182" cy="86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4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E47F0E0-BD56-FD4A-A0E6-609342F174B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1530" y="1445240"/>
            <a:ext cx="1966446" cy="685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AU" sz="12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4: </a:t>
            </a:r>
          </a:p>
          <a:p>
            <a:pPr algn="ctr">
              <a:lnSpc>
                <a:spcPct val="100000"/>
              </a:lnSpc>
              <a:defRPr/>
            </a:pPr>
            <a:endParaRPr lang="en-AU" sz="1200" b="1" kern="0" dirty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solidFill>
                  <a:schemeClr val="tx1"/>
                </a:solidFill>
              </a:rPr>
              <a:t>Describe how microarrays can be useful</a:t>
            </a:r>
            <a:r>
              <a:rPr lang="en-AU" sz="1200" dirty="0"/>
              <a:t/>
            </a:r>
            <a:br>
              <a:rPr lang="en-AU" sz="1200" dirty="0"/>
            </a:br>
            <a:r>
              <a:rPr lang="en-AU" sz="1200" dirty="0"/>
              <a:t>​</a:t>
            </a:r>
            <a:r>
              <a:rPr lang="en-AU" sz="12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200" kern="0" dirty="0">
                <a:solidFill>
                  <a:schemeClr val="tx1"/>
                </a:solidFill>
              </a:rPr>
              <a:t/>
            </a:r>
            <a:br>
              <a:rPr lang="en-AU" sz="1200" kern="0" dirty="0">
                <a:solidFill>
                  <a:schemeClr val="tx1"/>
                </a:solidFill>
              </a:rPr>
            </a:br>
            <a:r>
              <a:rPr lang="en-AU" sz="120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9FF0209E-1D32-A544-B549-79A0B85DD6E5}"/>
              </a:ext>
            </a:extLst>
          </p:cNvPr>
          <p:cNvSpPr txBox="1">
            <a:spLocks/>
          </p:cNvSpPr>
          <p:nvPr/>
        </p:nvSpPr>
        <p:spPr bwMode="gray">
          <a:xfrm rot="16200000">
            <a:off x="-1991941" y="3681071"/>
            <a:ext cx="502348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12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6:</a:t>
            </a:r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  <a:r>
              <a:rPr lang="en-AU" sz="1200" b="1" dirty="0">
                <a:solidFill>
                  <a:schemeClr val="tx1"/>
                </a:solidFill>
              </a:rPr>
              <a:t>Identify and describe the technique/s used by researchers to sequence genes/genomes</a:t>
            </a:r>
            <a:r>
              <a:rPr lang="en-AU" sz="12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01F56-FCCE-3844-A676-CB8EB1B0C23E}"/>
              </a:ext>
            </a:extLst>
          </p:cNvPr>
          <p:cNvSpPr txBox="1"/>
          <p:nvPr/>
        </p:nvSpPr>
        <p:spPr>
          <a:xfrm rot="16200000">
            <a:off x="-1105769" y="3322663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/>
              <a:t>METHOD 1 – Sanger Method or </a:t>
            </a:r>
            <a:r>
              <a:rPr lang="en-AU" sz="1200" b="1" dirty="0" err="1"/>
              <a:t>Dideoxynucleotide</a:t>
            </a:r>
            <a:r>
              <a:rPr lang="en-AU" sz="1200" b="1" dirty="0"/>
              <a:t> Sequencing</a:t>
            </a:r>
          </a:p>
          <a:p>
            <a:endParaRPr lang="en-AU" sz="1200" b="1" dirty="0"/>
          </a:p>
          <a:p>
            <a:endParaRPr lang="en-AU" sz="1200" b="1" dirty="0"/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DC39268E-6077-6241-AA41-3DA328900A57}"/>
              </a:ext>
            </a:extLst>
          </p:cNvPr>
          <p:cNvSpPr txBox="1"/>
          <p:nvPr/>
        </p:nvSpPr>
        <p:spPr>
          <a:xfrm rot="16200000">
            <a:off x="19549" y="1381093"/>
            <a:ext cx="6180455" cy="412878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Sanger Method (steps)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B1D9C-C809-734A-8E82-34C5AD49F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55"/>
          <a:stretch/>
        </p:blipFill>
        <p:spPr>
          <a:xfrm rot="16200000">
            <a:off x="569505" y="-303943"/>
            <a:ext cx="1616983" cy="23753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7C6D4AB-C89E-694B-9157-E2C8061F9B45}"/>
              </a:ext>
            </a:extLst>
          </p:cNvPr>
          <p:cNvGrpSpPr/>
          <p:nvPr/>
        </p:nvGrpSpPr>
        <p:grpSpPr>
          <a:xfrm rot="16200000">
            <a:off x="4270558" y="1236901"/>
            <a:ext cx="6626710" cy="4454122"/>
            <a:chOff x="-63500" y="76200"/>
            <a:chExt cx="6959600" cy="5132070"/>
          </a:xfrm>
        </p:grpSpPr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1778DEF3-B9E6-5844-823F-4C11CF19A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08100"/>
              <a:ext cx="5167630" cy="39001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05DE8E97-BFF6-B543-A82B-E8256779FC4B}"/>
                </a:ext>
              </a:extLst>
            </p:cNvPr>
            <p:cNvSpPr txBox="1"/>
            <p:nvPr/>
          </p:nvSpPr>
          <p:spPr>
            <a:xfrm>
              <a:off x="215900" y="76200"/>
              <a:ext cx="6680200" cy="13081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C0F1ABE2-F3B5-324A-9429-5C0DF7CABBCE}"/>
                </a:ext>
              </a:extLst>
            </p:cNvPr>
            <p:cNvSpPr txBox="1"/>
            <p:nvPr/>
          </p:nvSpPr>
          <p:spPr>
            <a:xfrm>
              <a:off x="5422900" y="1460500"/>
              <a:ext cx="1447800" cy="374650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A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r>
                <a:rPr lang="en-A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r>
                <a:rPr lang="en-A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r>
                <a:rPr lang="en-A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r>
                <a:rPr lang="en-A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r>
                <a:rPr lang="en-A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r>
                <a:rPr lang="en-A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r>
                <a:rPr lang="en-A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r>
                <a:rPr lang="en-A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Curved Left Arrow 10">
              <a:extLst>
                <a:ext uri="{FF2B5EF4-FFF2-40B4-BE49-F238E27FC236}">
                  <a16:creationId xmlns:a16="http://schemas.microsoft.com/office/drawing/2014/main" id="{816A902B-E9ED-074E-B934-BAF3AD7012B4}"/>
                </a:ext>
              </a:extLst>
            </p:cNvPr>
            <p:cNvSpPr/>
            <p:nvPr/>
          </p:nvSpPr>
          <p:spPr>
            <a:xfrm rot="10800000">
              <a:off x="-63500" y="368300"/>
              <a:ext cx="457200" cy="127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8748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6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FF0209E-1D32-A544-B549-79A0B85DD6E5}"/>
              </a:ext>
            </a:extLst>
          </p:cNvPr>
          <p:cNvSpPr txBox="1">
            <a:spLocks/>
          </p:cNvSpPr>
          <p:nvPr/>
        </p:nvSpPr>
        <p:spPr bwMode="gray">
          <a:xfrm>
            <a:off x="224883" y="250902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12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6:</a:t>
            </a:r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  <a:r>
              <a:rPr lang="en-AU" sz="1200" b="1" dirty="0">
                <a:solidFill>
                  <a:schemeClr val="tx1"/>
                </a:solidFill>
              </a:rPr>
              <a:t>Identify and describe the technique/s used by researchers to sequence genes/genomes</a:t>
            </a:r>
            <a:r>
              <a:rPr lang="en-AU" sz="12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kern="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710B5D-E1F4-E644-9AF4-34E028CD029F}"/>
              </a:ext>
            </a:extLst>
          </p:cNvPr>
          <p:cNvSpPr txBox="1"/>
          <p:nvPr/>
        </p:nvSpPr>
        <p:spPr>
          <a:xfrm>
            <a:off x="426535" y="936702"/>
            <a:ext cx="4956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b="1" dirty="0"/>
              <a:t>Method 2 – Next-generation sequencing</a:t>
            </a:r>
          </a:p>
        </p:txBody>
      </p:sp>
      <p:pic>
        <p:nvPicPr>
          <p:cNvPr id="25" name="Picture 4" descr="Sequencing process - Labster Theory">
            <a:extLst>
              <a:ext uri="{FF2B5EF4-FFF2-40B4-BE49-F238E27FC236}">
                <a16:creationId xmlns:a16="http://schemas.microsoft.com/office/drawing/2014/main" id="{6930184E-2E6E-A74C-B040-18C74E8DF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44" y="4227928"/>
            <a:ext cx="4603559" cy="231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413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7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FF0209E-1D32-A544-B549-79A0B85DD6E5}"/>
              </a:ext>
            </a:extLst>
          </p:cNvPr>
          <p:cNvSpPr txBox="1">
            <a:spLocks/>
          </p:cNvSpPr>
          <p:nvPr/>
        </p:nvSpPr>
        <p:spPr bwMode="gray">
          <a:xfrm>
            <a:off x="224883" y="337166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12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</a:t>
            </a:r>
            <a:r>
              <a:rPr lang="en-AU" sz="1200" b="1" kern="0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7:</a:t>
            </a:r>
            <a:r>
              <a:rPr lang="en-AU" sz="1200" b="1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 </a:t>
            </a:r>
            <a:r>
              <a:rPr lang="en-AU" sz="1200" b="1" dirty="0">
                <a:solidFill>
                  <a:schemeClr val="tx1"/>
                </a:solidFill>
              </a:rPr>
              <a:t>Describe the applications of DNA </a:t>
            </a:r>
            <a:r>
              <a:rPr lang="en-AU" sz="1200" b="1" dirty="0" smtClean="0">
                <a:solidFill>
                  <a:schemeClr val="tx1"/>
                </a:solidFill>
              </a:rPr>
              <a:t>Sequencing</a:t>
            </a:r>
          </a:p>
          <a:p>
            <a:pPr>
              <a:lnSpc>
                <a:spcPct val="100000"/>
              </a:lnSpc>
              <a:defRPr/>
            </a:pPr>
            <a:endParaRPr lang="en-AU" sz="1200" b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AU" sz="12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page 188 – 191, 216 – 217, 224 – 231 Biology WA ATAR Units 3 &amp; 4</a:t>
            </a:r>
          </a:p>
          <a:p>
            <a:pPr>
              <a:lnSpc>
                <a:spcPct val="100000"/>
              </a:lnSpc>
              <a:defRPr/>
            </a:pPr>
            <a:r>
              <a:rPr lang="en-AU" sz="1200" b="1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BIOZONES: 152, 153, 154  </a:t>
            </a:r>
            <a:r>
              <a:rPr lang="en-AU" sz="12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412448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8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FF0209E-1D32-A544-B549-79A0B85DD6E5}"/>
              </a:ext>
            </a:extLst>
          </p:cNvPr>
          <p:cNvSpPr txBox="1">
            <a:spLocks/>
          </p:cNvSpPr>
          <p:nvPr/>
        </p:nvSpPr>
        <p:spPr bwMode="gray">
          <a:xfrm>
            <a:off x="224883" y="20069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12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SUM IT UP!</a:t>
            </a:r>
            <a:r>
              <a:rPr lang="en-AU" sz="12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6E58CA-FE7F-4643-A828-9E18742F65EE}"/>
              </a:ext>
            </a:extLst>
          </p:cNvPr>
          <p:cNvSpPr txBox="1"/>
          <p:nvPr/>
        </p:nvSpPr>
        <p:spPr>
          <a:xfrm>
            <a:off x="133060" y="428870"/>
            <a:ext cx="3817837" cy="60016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Create a flow diagram of Sanger </a:t>
            </a:r>
            <a:r>
              <a:rPr lang="en-US" sz="1200" b="1" dirty="0" smtClean="0"/>
              <a:t>Sequencing</a:t>
            </a:r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E08B3-872B-2945-A26A-000BC6A71525}"/>
              </a:ext>
            </a:extLst>
          </p:cNvPr>
          <p:cNvSpPr txBox="1"/>
          <p:nvPr/>
        </p:nvSpPr>
        <p:spPr>
          <a:xfrm>
            <a:off x="4025590" y="250902"/>
            <a:ext cx="5655527" cy="323165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Contrast Sanger Sequencing and new generation sequencing.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E08B3-872B-2945-A26A-000BC6A71525}"/>
              </a:ext>
            </a:extLst>
          </p:cNvPr>
          <p:cNvSpPr txBox="1"/>
          <p:nvPr/>
        </p:nvSpPr>
        <p:spPr>
          <a:xfrm>
            <a:off x="4025590" y="3559250"/>
            <a:ext cx="5655527" cy="286232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Define the terms gene probe and microarray and describe the purpose of microarray </a:t>
            </a:r>
            <a:endParaRPr lang="en-US" sz="1200" b="1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6194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F63EC6E249DE43B3ABB3D14114859B" ma:contentTypeVersion="12" ma:contentTypeDescription="Create a new document." ma:contentTypeScope="" ma:versionID="67ac3a3476370aac60a797ef1025d484">
  <xsd:schema xmlns:xsd="http://www.w3.org/2001/XMLSchema" xmlns:xs="http://www.w3.org/2001/XMLSchema" xmlns:p="http://schemas.microsoft.com/office/2006/metadata/properties" xmlns:ns3="081ed5ae-0fcf-45ca-9e0f-fbac52cb9237" xmlns:ns4="8b1aca62-d085-4da7-a399-d54bef97b080" targetNamespace="http://schemas.microsoft.com/office/2006/metadata/properties" ma:root="true" ma:fieldsID="b08b3441d54ae53a7cc98696711686b6" ns3:_="" ns4:_="">
    <xsd:import namespace="081ed5ae-0fcf-45ca-9e0f-fbac52cb9237"/>
    <xsd:import namespace="8b1aca62-d085-4da7-a399-d54bef97b0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ed5ae-0fcf-45ca-9e0f-fbac52cb9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aca62-d085-4da7-a399-d54bef97b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3981AD-6354-4DAC-AEC8-ACA8728D63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1ed5ae-0fcf-45ca-9e0f-fbac52cb9237"/>
    <ds:schemaRef ds:uri="8b1aca62-d085-4da7-a399-d54bef97b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32581C-D4F1-46D1-9524-8A00F8855869}">
  <ds:schemaRefs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8b1aca62-d085-4da7-a399-d54bef97b080"/>
    <ds:schemaRef ds:uri="http://schemas.microsoft.com/office/infopath/2007/PartnerControls"/>
    <ds:schemaRef ds:uri="http://www.w3.org/XML/1998/namespace"/>
    <ds:schemaRef ds:uri="081ed5ae-0fcf-45ca-9e0f-fbac52cb9237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3E01CA0-3B8E-49EE-9D81-63F370932A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381</Words>
  <Application>Microsoft Office PowerPoint</Application>
  <PresentationFormat>A4 Paper (210x297 mm)</PresentationFormat>
  <Paragraphs>137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MS PGothic</vt:lpstr>
      <vt:lpstr>MS PGothic</vt:lpstr>
      <vt:lpstr>Arial</vt:lpstr>
      <vt:lpstr>Calibri</vt:lpstr>
      <vt:lpstr>Calibri Light</vt:lpstr>
      <vt:lpstr>Elephant Pro</vt:lpstr>
      <vt:lpstr>Lucida Console</vt:lpstr>
      <vt:lpstr>Times New Roman</vt:lpstr>
      <vt:lpstr>Office Theme</vt:lpstr>
      <vt:lpstr>Heredity Notes Biotechnology and genetic techniques</vt:lpstr>
      <vt:lpstr>PowerPoint Presentation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Heredity Notes</dc:title>
  <dc:creator>RAYNER Elizabeth [Rossmoyne Senior High School]</dc:creator>
  <cp:lastModifiedBy>RAYNER Elizabeth [Rossmoyne Senior High School]</cp:lastModifiedBy>
  <cp:revision>6</cp:revision>
  <cp:lastPrinted>2022-03-16T05:14:24Z</cp:lastPrinted>
  <dcterms:created xsi:type="dcterms:W3CDTF">2022-01-25T02:40:38Z</dcterms:created>
  <dcterms:modified xsi:type="dcterms:W3CDTF">2022-03-21T02:25:35Z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0x0101004FF63EC6E249DE43B3ABB3D14114859B</vt:lpwstr>
  </property>
</Properties>
</file>